
<file path=[Content_Types].xml><?xml version="1.0" encoding="utf-8"?>
<Types xmlns="http://schemas.openxmlformats.org/package/2006/content-types">
  <Default Extension="png" ContentType="image/png"/>
  <Default Extension="svg" ContentType="image/sv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  <p:sldMasterId id="2147483666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8" r:id="rId15"/>
  </p:sldIdLst>
  <p:sldSz cx="12192000" cy="6858000"/>
  <p:notesSz cx="7559675" cy="10691813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9" d="100"/>
          <a:sy n="159" d="100"/>
        </p:scale>
        <p:origin x="336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F3F1524-88C8-4B56-9D3C-37ADF4F90264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1F032-40C9-4432-923C-522B570B3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C207A-8F21-4AC2-86E6-8602FD6CC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06BDC-79D9-4AAF-9883-1964537D9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D295AC-90F1-452A-8611-F9AB8068D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FAD44-A618-4F54-AE87-E99F13B93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4D0694-1AE3-4586-B698-6482590A2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744939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F7D1B-FEB6-4A76-B870-7DB7C4075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43FA1B-AC86-4733-AEAF-12C2FE0699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20041-CFB0-4A1F-A2C6-A7A7B0FE58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CCAB4-5DFA-45C0-A867-084A2F3E3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DCE3EA-0706-4741-85DC-40559E32A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EAFE4-0638-4D3F-A780-9528FD7B6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132184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77608-1695-4B7B-A573-7B79E7C2F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CEE276-C86A-4293-9CC1-AA0CDE708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A1C9D-A81D-48E4-808D-265278C08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0CC735-55BC-413A-B86F-385470643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FD092-AD25-47B9-B075-DC24119FE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822049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5D647D-58DD-4C95-8E1E-5C6DC6C4C7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D62AD-B31F-4828-8C03-118B6C6E9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EE72F-3F55-4929-B590-010EDDE9F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76CF9-62C7-4E2F-9DBA-CDF5BA228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987FA-7B14-4011-BC55-278B08175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27520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0F1F55EB-5B4E-4E7A-9962-6422F201A29C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CD9F0-7DA9-436C-8614-399040CA8C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4AFA57-8E9A-4923-8DD8-3A8A40AF49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F59E5-E1C6-4772-9435-A121B51E8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64531-F296-4BD4-AC37-1198CF63E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4078D-4C3A-4E21-9943-57135E48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634811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C12D8-724E-4B2B-B1D1-E9314869C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4778D-3BFF-4EF4-ACBA-F93B0D33B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96B87-4B37-4D74-A298-16B4A4B3A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FAD41-5315-4F03-9C82-C9C90E3E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E7437-DF59-4A1B-928D-EAABCC2D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156123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7F6C3-2F5A-4B54-93F4-F989134E1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914D3A-1534-494B-A642-FF50CCBFF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17048-6F1F-40E5-ABAF-59D0FF9E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ABD71-6A7A-42DF-BF64-CE868D6AC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83C05-562B-4561-BBCB-86030A5FA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62980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C80CB-8DE7-4A73-86BF-0159FCC59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FBB75-2A52-4951-8EA0-FCF6BCD6B0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8A1B53-BD2E-45E2-9ECE-1D41EB1EB7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9D1A3C-0244-4F4E-B7B6-442B165C6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8017B7-D8E8-401A-AC17-D34E1F61C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36E52-B017-4926-BA3C-C331A701F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1511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4FC59-5BA2-4BF3-9D0C-39FC21823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0E66C-3BD1-4596-AD42-848DD192F6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32DD4E-AC9D-4B54-BA1B-05917198D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6B09C2-577F-4C07-96B8-CD36F7F9E3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EBDA2D-49A5-4965-B5CC-F7F425C8E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5E68E9-CDAE-48B2-A3EF-F61922C34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E89000-2FF5-4AE4-8D2F-EF6F7E329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D88576-39FF-4CF3-8601-BE96FA8D9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800087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E04F3-B12B-4448-9493-A12F2C5A8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A8FE76-4624-4109-A5D5-723F9393E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E6FE98-85DE-44FB-B14A-8B2D69F6D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FB5C40-3BA1-44E7-A55F-2AB9273CD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401483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130CAF-E92F-4FD3-AC40-A44F607A2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E71619-A0CA-4C9F-B481-5D9AED405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5C3B99-90F2-40A0-99FB-4F1187750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643284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3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KE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KE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KE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DD3B617-1915-4351-97CC-6D9D1D1AEE8A}" type="slidenum">
              <a:rPr lang="en-KE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pic>
        <p:nvPicPr>
          <p:cNvPr id="3" name="Picture 2" descr="Information Technology Wallpapers - Top Free Information Technology  Backgrounds - WallpaperAccess"/>
          <p:cNvPicPr/>
          <p:nvPr/>
        </p:nvPicPr>
        <p:blipFill>
          <a:blip r:embed="rId3"/>
          <a:srcRect b="18"/>
          <a:stretch/>
        </p:blipFill>
        <p:spPr>
          <a:xfrm>
            <a:off x="648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4" name="Rectangle 8"/>
          <p:cNvSpPr/>
          <p:nvPr/>
        </p:nvSpPr>
        <p:spPr>
          <a:xfrm>
            <a:off x="2140200" y="0"/>
            <a:ext cx="10058040" cy="6857640"/>
          </a:xfrm>
          <a:prstGeom prst="rect">
            <a:avLst/>
          </a:prstGeom>
          <a:gradFill rotWithShape="0">
            <a:gsLst>
              <a:gs pos="4000">
                <a:srgbClr val="FFFFFF">
                  <a:alpha val="0"/>
                </a:srgbClr>
              </a:gs>
              <a:gs pos="40000">
                <a:srgbClr val="FFFFFF">
                  <a:alpha val="89000"/>
                </a:srgbClr>
              </a:gs>
              <a:gs pos="68122">
                <a:srgbClr val="FFFFFF"/>
              </a:gs>
              <a:gs pos="100000">
                <a:srgbClr val="FFFFFF"/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Calibri"/>
            </a:endParaRPr>
          </a:p>
        </p:txBody>
      </p:sp>
      <p:pic>
        <p:nvPicPr>
          <p:cNvPr id="5" name="Graphic 9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9355680" y="243000"/>
            <a:ext cx="952920" cy="488520"/>
          </a:xfrm>
          <a:prstGeom prst="rect">
            <a:avLst/>
          </a:prstGeom>
          <a:ln w="0">
            <a:noFill/>
          </a:ln>
        </p:spPr>
      </p:pic>
      <p:pic>
        <p:nvPicPr>
          <p:cNvPr id="6" name="Picture 10"/>
          <p:cNvPicPr/>
          <p:nvPr/>
        </p:nvPicPr>
        <p:blipFill>
          <a:blip r:embed="rId6"/>
          <a:stretch/>
        </p:blipFill>
        <p:spPr>
          <a:xfrm>
            <a:off x="6817680" y="-797040"/>
            <a:ext cx="2941920" cy="294192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KE" sz="1800" b="0" u="none" strike="noStrike">
                <a:solidFill>
                  <a:schemeClr val="dk1"/>
                </a:solidFill>
                <a:uFillTx/>
                <a:latin typeface="Calibri"/>
              </a:rPr>
              <a:t>Click to edit the title text format</a:t>
            </a:r>
          </a:p>
        </p:txBody>
      </p:sp>
      <p:sp>
        <p:nvSpPr>
          <p:cNvPr id="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KE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KE" sz="2000" b="0" u="none" strike="noStrik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KE" sz="1800" b="0" u="none" strike="noStrik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KE" sz="1800" b="0" u="none" strike="noStrik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KE" sz="2000" b="0" u="none" strike="noStrik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KE" sz="2000" b="0" u="none" strike="noStrik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KE" sz="2000" b="0" u="none" strike="noStrik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4F722CA-89CB-4988-86E8-E65E3C284D7E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932" y="328680"/>
            <a:ext cx="850656" cy="47897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KE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KE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51" name="PlaceHolder 3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KE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BB1487E-19EE-4C8E-87E4-FFD998666107}" type="slidenum">
              <a:rPr lang="en-KE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pic>
        <p:nvPicPr>
          <p:cNvPr id="52" name="Picture 6" descr="This may contain: an abstract blue background with lines and dots in the shape of a human's head"/>
          <p:cNvPicPr/>
          <p:nvPr/>
        </p:nvPicPr>
        <p:blipFill>
          <a:blip r:embed="rId3"/>
          <a:stretch/>
        </p:blipFill>
        <p:spPr>
          <a:xfrm>
            <a:off x="28080" y="0"/>
            <a:ext cx="13086360" cy="6872400"/>
          </a:xfrm>
          <a:prstGeom prst="rect">
            <a:avLst/>
          </a:prstGeom>
          <a:ln w="0">
            <a:noFill/>
          </a:ln>
        </p:spPr>
      </p:pic>
      <p:sp>
        <p:nvSpPr>
          <p:cNvPr id="53" name="Google Shape;460;p34"/>
          <p:cNvSpPr/>
          <p:nvPr/>
        </p:nvSpPr>
        <p:spPr>
          <a:xfrm>
            <a:off x="6492600" y="2278080"/>
            <a:ext cx="8853480" cy="1341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US" sz="8800" b="0" u="none" strike="noStrike">
                <a:solidFill>
                  <a:schemeClr val="lt1"/>
                </a:solidFill>
                <a:uFillTx/>
                <a:latin typeface="Libre Baskerville"/>
              </a:rPr>
              <a:t>THANK YOU</a:t>
            </a:r>
            <a:endParaRPr lang="en-US" sz="8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" name="Rectangle 8"/>
          <p:cNvSpPr/>
          <p:nvPr/>
        </p:nvSpPr>
        <p:spPr>
          <a:xfrm>
            <a:off x="6581160" y="3471480"/>
            <a:ext cx="5673600" cy="644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30000"/>
              </a:lnSpc>
              <a:tabLst>
                <a:tab pos="0" algn="l"/>
              </a:tabLst>
            </a:pPr>
            <a:r>
              <a:rPr lang="en-US" sz="2800" b="0" u="none" strike="noStrike">
                <a:solidFill>
                  <a:schemeClr val="lt1"/>
                </a:solidFill>
                <a:uFillTx/>
                <a:latin typeface="Libre Franklin Light"/>
              </a:rPr>
              <a:t>Revolutionizing Education in Africa</a:t>
            </a:r>
            <a:endParaRPr lang="en-US" sz="2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55" name="Google Shape;479;p34"/>
          <p:cNvCxnSpPr/>
          <p:nvPr/>
        </p:nvCxnSpPr>
        <p:spPr>
          <a:xfrm>
            <a:off x="6571440" y="3471120"/>
            <a:ext cx="5455800" cy="360"/>
          </a:xfrm>
          <a:prstGeom prst="straightConnector1">
            <a:avLst/>
          </a:prstGeom>
          <a:ln w="38100">
            <a:solidFill>
              <a:srgbClr val="014E97"/>
            </a:solidFill>
            <a:round/>
          </a:ln>
        </p:spPr>
      </p:cxnSp>
      <p:sp>
        <p:nvSpPr>
          <p:cNvPr id="56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KE" sz="1800" b="0" u="none" strike="noStrike">
                <a:solidFill>
                  <a:schemeClr val="dk1"/>
                </a:solidFill>
                <a:uFillTx/>
                <a:latin typeface="Calibri"/>
              </a:rPr>
              <a:t>Click to edit the title text format</a:t>
            </a:r>
          </a:p>
        </p:txBody>
      </p:sp>
      <p:sp>
        <p:nvSpPr>
          <p:cNvPr id="5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KE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KE" sz="2000" b="0" u="none" strike="noStrik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KE" sz="1800" b="0" u="none" strike="noStrik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KE" sz="1800" b="0" u="none" strike="noStrik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KE" sz="2000" b="0" u="none" strike="noStrik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KE" sz="2000" b="0" u="none" strike="noStrik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KE" sz="2000" b="0" u="none" strike="noStrik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CDEE02-D98D-48D0-BB94-4F1E65364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C26D-9240-4D37-A749-DFF2E47CF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74D1A-DFCA-42C9-82B5-BD112BBEE4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185D5-95B3-49FE-953D-C3AA4F7E64F5}" type="datetimeFigureOut">
              <a:rPr lang="en-KE" smtClean="0"/>
              <a:t>08/29/2025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EC2FBD-A62D-4203-83DC-38A80D2B31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B0C58-968F-4611-8F80-2607CA14AD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1141D-35FB-4373-86B0-B057F0EF96E3}" type="slidenum">
              <a:rPr lang="en-KE" smtClean="0"/>
              <a:t>‹#›</a:t>
            </a:fld>
            <a:endParaRPr lang="en-KE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399C75C3-916B-4C23-9EEE-F74808402CAD}"/>
              </a:ext>
            </a:extLst>
          </p:cNvPr>
          <p:cNvPicPr/>
          <p:nvPr userDrawn="1"/>
        </p:nvPicPr>
        <p:blipFill>
          <a:blip r:embed="rId13"/>
          <a:stretch/>
        </p:blipFill>
        <p:spPr>
          <a:xfrm>
            <a:off x="-861480" y="5175360"/>
            <a:ext cx="2941920" cy="2941920"/>
          </a:xfrm>
          <a:prstGeom prst="rect">
            <a:avLst/>
          </a:prstGeom>
          <a:ln w="0">
            <a:noFill/>
          </a:ln>
        </p:spPr>
      </p:pic>
      <p:pic>
        <p:nvPicPr>
          <p:cNvPr id="8" name="Graphic 6">
            <a:extLst>
              <a:ext uri="{FF2B5EF4-FFF2-40B4-BE49-F238E27FC236}">
                <a16:creationId xmlns:a16="http://schemas.microsoft.com/office/drawing/2014/main" id="{89DAB3AE-45DD-437A-8898-4D6CF490220B}"/>
              </a:ext>
            </a:extLst>
          </p:cNvPr>
          <p:cNvPicPr/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/>
        </p:blipFill>
        <p:spPr>
          <a:xfrm>
            <a:off x="1689480" y="6232320"/>
            <a:ext cx="952920" cy="488520"/>
          </a:xfrm>
          <a:prstGeom prst="rect">
            <a:avLst/>
          </a:prstGeom>
          <a:ln w="0"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B4F627-3F66-438C-A20B-FE89121A10FF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384" y="6241867"/>
            <a:ext cx="850656" cy="47897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0E4702B-FFE0-4777-89D2-A63A3B6FE57B}"/>
              </a:ext>
            </a:extLst>
          </p:cNvPr>
          <p:cNvSpPr/>
          <p:nvPr userDrawn="1"/>
        </p:nvSpPr>
        <p:spPr>
          <a:xfrm>
            <a:off x="7826329" y="6265817"/>
            <a:ext cx="3412281" cy="4215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en-US" sz="1800" b="0" i="1" u="none" strike="noStrike" dirty="0">
                <a:solidFill>
                  <a:srgbClr val="4472C4"/>
                </a:solidFill>
                <a:uFillTx/>
                <a:latin typeface="Libre Franklin Light"/>
              </a:rPr>
              <a:t>Revolutionizing Education in Africa</a:t>
            </a:r>
            <a:endParaRPr lang="en-US" sz="18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D024949-1BE1-4809-81A8-0D1A722A3C28}"/>
              </a:ext>
            </a:extLst>
          </p:cNvPr>
          <p:cNvSpPr/>
          <p:nvPr userDrawn="1"/>
        </p:nvSpPr>
        <p:spPr>
          <a:xfrm>
            <a:off x="0" y="0"/>
            <a:ext cx="12191760" cy="449640"/>
          </a:xfrm>
          <a:prstGeom prst="rect">
            <a:avLst/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KE" sz="1800" b="0" u="none" strike="noStrike">
              <a:solidFill>
                <a:srgbClr val="2B399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93344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3"/>
          <p:cNvSpPr/>
          <p:nvPr/>
        </p:nvSpPr>
        <p:spPr>
          <a:xfrm>
            <a:off x="6891120" y="2159640"/>
            <a:ext cx="4996080" cy="3353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u="none" strike="noStrike" dirty="0">
                <a:solidFill>
                  <a:srgbClr val="2B3990"/>
                </a:solidFill>
                <a:uFillTx/>
                <a:latin typeface="Calibri"/>
              </a:rPr>
              <a:t>EUREKA </a:t>
            </a:r>
            <a:r>
              <a:rPr lang="en-US" sz="3600" b="1" dirty="0">
                <a:solidFill>
                  <a:srgbClr val="2B3990"/>
                </a:solidFill>
              </a:rPr>
              <a:t>PROGRESS:</a:t>
            </a:r>
            <a:br>
              <a:rPr lang="en-US" sz="3600" b="1" dirty="0">
                <a:solidFill>
                  <a:srgbClr val="2B3990"/>
                </a:solidFill>
              </a:rPr>
            </a:br>
            <a:r>
              <a:rPr lang="en-US" sz="3600" b="1" dirty="0">
                <a:solidFill>
                  <a:srgbClr val="2B3990"/>
                </a:solidFill>
              </a:rPr>
              <a:t>Vegetation Stress and Mineral Alterations ML Training </a:t>
            </a:r>
            <a:endParaRPr lang="en-US" sz="3600" b="1" u="none" strike="noStrike" dirty="0">
              <a:solidFill>
                <a:srgbClr val="2B3990"/>
              </a:solidFill>
              <a:uFillTx/>
              <a:latin typeface="Calibri"/>
            </a:endParaRPr>
          </a:p>
          <a:p>
            <a:pPr defTabSz="914400">
              <a:lnSpc>
                <a:spcPct val="120000"/>
              </a:lnSpc>
            </a:pPr>
            <a:endParaRPr lang="en-US" sz="36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1" name="Rectangle 4"/>
          <p:cNvSpPr/>
          <p:nvPr/>
        </p:nvSpPr>
        <p:spPr>
          <a:xfrm>
            <a:off x="7619040" y="5344920"/>
            <a:ext cx="215762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en-US" sz="1800" b="0" u="none" strike="noStrike" dirty="0">
                <a:solidFill>
                  <a:srgbClr val="00B050"/>
                </a:solidFill>
                <a:uFillTx/>
                <a:latin typeface="Calibri"/>
              </a:rPr>
              <a:t>PRESENTED BY : KABI</a:t>
            </a:r>
            <a:endParaRPr lang="en-US" sz="18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A4E119-47D6-43ED-964E-5C53BDD214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406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358B21-97DF-4DB4-83FD-5FBA211BCA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5790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186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5500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BB56347-F8E1-44AB-920D-405CE4B64F95}"/>
              </a:ext>
            </a:extLst>
          </p:cNvPr>
          <p:cNvSpPr/>
          <p:nvPr/>
        </p:nvSpPr>
        <p:spPr>
          <a:xfrm>
            <a:off x="246647" y="397042"/>
            <a:ext cx="6081964" cy="61180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836ABF-8FB3-484A-80E4-BDD2D5F91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050CF5-C00C-4675-A2BF-2E3740A2B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D22A0E-3D00-4BF7-9657-703CA1C207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67AB98-2D0B-4DC1-A672-45EA3BE3B8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CF10E2-39EF-4469-A7E8-359107CD3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93A401-44B0-4946-9471-5DEF6DDD7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0" y="0"/>
            <a:ext cx="640144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A0061E-B799-41FD-A990-CE8D473681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831" y="0"/>
            <a:ext cx="613008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4C773C-A797-4A69-9915-2A86A119F8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666874" cy="38140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5770F9-1E3E-4E84-A4C9-41DEB887CA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874" y="-78206"/>
            <a:ext cx="6433957" cy="394635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22799A-4CA7-47F9-94BD-A404779A1E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39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919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</a:majorFont>
      <a:minorFont>
        <a:latin typeface="Calibri" panose="020F050202020403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</a:majorFont>
      <a:minorFont>
        <a:latin typeface="Calibri" panose="020F050202020403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15</Words>
  <Application>Microsoft Office PowerPoint</Application>
  <PresentationFormat>Widescreen</PresentationFormat>
  <Paragraphs>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Calibri</vt:lpstr>
      <vt:lpstr>Calibri Light</vt:lpstr>
      <vt:lpstr>Libre Baskerville</vt:lpstr>
      <vt:lpstr>Libre Franklin Light</vt:lpstr>
      <vt:lpstr>Symbol</vt:lpstr>
      <vt:lpstr>Times New Roman</vt:lpstr>
      <vt:lpstr>Wingdings</vt:lpstr>
      <vt:lpstr>Office Theme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Joel</dc:creator>
  <dc:description/>
  <cp:lastModifiedBy>Kabi</cp:lastModifiedBy>
  <cp:revision>18</cp:revision>
  <dcterms:created xsi:type="dcterms:W3CDTF">2025-05-07T11:17:34Z</dcterms:created>
  <dcterms:modified xsi:type="dcterms:W3CDTF">2025-08-29T07:03:03Z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5</vt:i4>
  </property>
</Properties>
</file>